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2" r:id="rId2"/>
    <p:sldId id="301" r:id="rId3"/>
    <p:sldId id="303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306" r:id="rId14"/>
    <p:sldId id="304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84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9AE4-6C44-4D28-9C26-F385C1D20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DC01B6-7533-4ED2-B051-E6FF0E9E72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C17A2-C96A-4A9F-ACF9-B1E18E870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7E9AA-F708-4BAC-A975-430C3BFEA904}" type="datetimeFigureOut">
              <a:rPr lang="en-AU" smtClean="0"/>
              <a:t>6/12/2018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0945-3C29-4F49-8E5C-A12AC6BF1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663EA-8A30-4BD4-87F7-3E5FA4F66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130E-5008-451D-8B6E-EA2B17E410F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8661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0C179-9ECE-405C-933E-B9B28D841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699A48-4EC8-4B0D-8A5C-E3AD987CC8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49BE8-5947-4118-A8D6-3D5D057DE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7E9AA-F708-4BAC-A975-430C3BFEA904}" type="datetimeFigureOut">
              <a:rPr lang="en-AU" smtClean="0"/>
              <a:t>6/12/2018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6D71E-9F0C-4F10-8CB9-2C048DC25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B3676-6C09-4C9B-B457-D276F8C0F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130E-5008-451D-8B6E-EA2B17E410F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9154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962775-9CAA-4DD3-A581-555C42D70E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B15403-1360-4E28-A433-A68BAABBC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94627-1E21-4810-9939-51F85E588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7E9AA-F708-4BAC-A975-430C3BFEA904}" type="datetimeFigureOut">
              <a:rPr lang="en-AU" smtClean="0"/>
              <a:t>6/12/2018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867B8-65F6-4E03-995D-680B3A45B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C1D65-189F-4618-8C76-9347ADF5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130E-5008-451D-8B6E-EA2B17E410F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2903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D1DAC-8468-415D-8AAB-48FB62D95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2A3DF-1B21-4DB6-9A60-423689A19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7D081-E900-43D7-8422-B32790C17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7E9AA-F708-4BAC-A975-430C3BFEA904}" type="datetimeFigureOut">
              <a:rPr lang="en-AU" smtClean="0"/>
              <a:t>6/12/2018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31F6D-825D-4EBB-85ED-34E6A490F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4F68A-F646-4930-8A39-7C18600D4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130E-5008-451D-8B6E-EA2B17E410F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4824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58B62-4910-4792-AD70-C4E61D5D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111B0-7B20-4D08-A7DC-93D7068E8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6DFAF-2EBC-4CCF-8523-46ECDF468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7E9AA-F708-4BAC-A975-430C3BFEA904}" type="datetimeFigureOut">
              <a:rPr lang="en-AU" smtClean="0"/>
              <a:t>6/12/2018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5A459-F54B-4311-B655-7200B5494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D0B7B-545D-41D8-A3E1-EA4182F6F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130E-5008-451D-8B6E-EA2B17E410F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9257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72A7E-005E-4AB5-848A-F11E9E37E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F5DA4-6EFB-43F1-B3BB-EC136792C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4D9EC8-57B3-4283-9617-9E5F5F824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0637A-9789-4C33-8929-0BBAD018D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7E9AA-F708-4BAC-A975-430C3BFEA904}" type="datetimeFigureOut">
              <a:rPr lang="en-AU" smtClean="0"/>
              <a:t>6/12/2018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2C0326-BB4F-4475-9914-0ADE9DECE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068EB4-031E-433F-BDB4-9F844139E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130E-5008-451D-8B6E-EA2B17E410F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766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0B325-EF83-40A2-A486-AA17C588F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B7407-FA42-489E-9628-4A407533D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AECF77-5FBF-4043-8B92-F4457208C4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986051-6F4F-4751-B412-7F9FCC3EF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B1E2E4-2116-4099-91D1-904850A29B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96CA86-AA05-4E8A-8148-FF67EBD93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7E9AA-F708-4BAC-A975-430C3BFEA904}" type="datetimeFigureOut">
              <a:rPr lang="en-AU" smtClean="0"/>
              <a:t>6/12/2018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D8CAD2-FA38-434B-A2B1-243C25EB6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178EAA-F39F-4A8D-84E8-F5CC4D68A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130E-5008-451D-8B6E-EA2B17E410F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5919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FA32E-8E1B-4185-8C4C-D2423F075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6D1F3B-13B5-4EDC-9B49-380216500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7E9AA-F708-4BAC-A975-430C3BFEA904}" type="datetimeFigureOut">
              <a:rPr lang="en-AU" smtClean="0"/>
              <a:t>6/12/2018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8687D5-C7E5-40FD-AC2D-90D46A1A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C6ED7A-939B-490B-ADF0-CCC80521E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130E-5008-451D-8B6E-EA2B17E410F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6019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5B41E9-328F-4855-9605-D70279B1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7E9AA-F708-4BAC-A975-430C3BFEA904}" type="datetimeFigureOut">
              <a:rPr lang="en-AU" smtClean="0"/>
              <a:t>6/12/2018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7B19A5-7095-4F74-9FE5-B17F7566B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50E3C-CD08-4FDB-A8DD-E7ADE978A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130E-5008-451D-8B6E-EA2B17E410F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6744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00588-1C81-4FE7-94E9-CC113539F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DD233-88A0-47B0-BD6C-A47B72C23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1E4270-23A6-485A-8F4E-14709342C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E3ED33-671B-44B4-B3E7-7B5705D77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7E9AA-F708-4BAC-A975-430C3BFEA904}" type="datetimeFigureOut">
              <a:rPr lang="en-AU" smtClean="0"/>
              <a:t>6/12/2018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6309C9-DEB4-40E4-B880-05E9D526C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9466AB-38E1-43CD-AA52-ECD426D7D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130E-5008-451D-8B6E-EA2B17E410F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7402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8D3DE-576D-4D9D-AC90-0AF782A2F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002DFC-B020-445F-B5EF-73F76F02BD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DF3550-2BA8-4793-A45A-7AD27A4D0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E86CC4-D32B-4E56-8796-E07E1F211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7E9AA-F708-4BAC-A975-430C3BFEA904}" type="datetimeFigureOut">
              <a:rPr lang="en-AU" smtClean="0"/>
              <a:t>6/12/2018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EE15C3-D116-48E7-AD76-FA26D6EDC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4CAA4A-B993-4F20-9C65-F7D05E015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130E-5008-451D-8B6E-EA2B17E410F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4335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E7F7CE-C331-41FA-A870-D90F8173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59FE0-9E4A-434C-80C3-ADCCEAF40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980AE-8B56-4024-B22E-9469973FC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7E9AA-F708-4BAC-A975-430C3BFEA904}" type="datetimeFigureOut">
              <a:rPr lang="en-AU" smtClean="0"/>
              <a:t>6/12/2018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FFE27-2481-4179-A7C3-64E1189A9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BB97E-F876-420F-B3B9-0511A423F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E130E-5008-451D-8B6E-EA2B17E410F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502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image" Target="../media/image11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tiff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gif"/><Relationship Id="rId3" Type="http://schemas.openxmlformats.org/officeDocument/2006/relationships/image" Target="../media/image35.png"/><Relationship Id="rId7" Type="http://schemas.openxmlformats.org/officeDocument/2006/relationships/image" Target="../media/image38.tiff"/><Relationship Id="rId12" Type="http://schemas.openxmlformats.org/officeDocument/2006/relationships/image" Target="../media/image1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8.png"/><Relationship Id="rId5" Type="http://schemas.microsoft.com/office/2007/relationships/hdphoto" Target="../media/hdphoto3.wdp"/><Relationship Id="rId10" Type="http://schemas.openxmlformats.org/officeDocument/2006/relationships/image" Target="../media/image6.tiff"/><Relationship Id="rId4" Type="http://schemas.openxmlformats.org/officeDocument/2006/relationships/image" Target="../media/image36.png"/><Relationship Id="rId9" Type="http://schemas.openxmlformats.org/officeDocument/2006/relationships/image" Target="../media/image7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13" Type="http://schemas.openxmlformats.org/officeDocument/2006/relationships/image" Target="../media/image8.png"/><Relationship Id="rId3" Type="http://schemas.openxmlformats.org/officeDocument/2006/relationships/image" Target="../media/image40.png"/><Relationship Id="rId7" Type="http://schemas.openxmlformats.org/officeDocument/2006/relationships/image" Target="../media/image37.png"/><Relationship Id="rId12" Type="http://schemas.openxmlformats.org/officeDocument/2006/relationships/image" Target="../media/image6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7.tiff"/><Relationship Id="rId5" Type="http://schemas.openxmlformats.org/officeDocument/2006/relationships/image" Target="../media/image41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microsoft.com/office/2007/relationships/hdphoto" Target="../media/hdphoto4.wdp"/><Relationship Id="rId9" Type="http://schemas.openxmlformats.org/officeDocument/2006/relationships/image" Target="../media/image42.tiff"/><Relationship Id="rId14" Type="http://schemas.openxmlformats.org/officeDocument/2006/relationships/image" Target="../media/image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openxmlformats.org/officeDocument/2006/relationships/image" Target="../media/image9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tiff"/><Relationship Id="rId11" Type="http://schemas.openxmlformats.org/officeDocument/2006/relationships/image" Target="../media/image10.png"/><Relationship Id="rId5" Type="http://schemas.openxmlformats.org/officeDocument/2006/relationships/image" Target="../media/image14.tiff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gif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18.png"/><Relationship Id="rId15" Type="http://schemas.openxmlformats.org/officeDocument/2006/relationships/image" Target="../media/image20.tiff"/><Relationship Id="rId10" Type="http://schemas.openxmlformats.org/officeDocument/2006/relationships/image" Target="../media/image6.tiff"/><Relationship Id="rId4" Type="http://schemas.microsoft.com/office/2007/relationships/hdphoto" Target="../media/hdphoto1.wdp"/><Relationship Id="rId9" Type="http://schemas.openxmlformats.org/officeDocument/2006/relationships/image" Target="../media/image7.tiff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ountain and sky pur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OSEPH HUNG\Pictures\Pictures\tai lieu tu Hp 07-10-17\Pictures\hinh cut\way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510" y="2892886"/>
            <a:ext cx="9457509" cy="396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31810" y="63193"/>
            <a:ext cx="45121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2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2nd Sunday </a:t>
            </a:r>
          </a:p>
          <a:p>
            <a:pPr algn="ctr" defTabSz="685800"/>
            <a:r>
              <a:rPr lang="en-AU" sz="32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 Advent - Year C</a:t>
            </a:r>
            <a:endParaRPr lang="en-AU" sz="320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811" y="28855"/>
            <a:ext cx="45121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Chúa Nhật II 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Mùa Vọng Năm 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9" name="Picture 7" descr="http://www.clker.com/cliparts/f/i/P/t/n/6/north-star-solid-white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60" y="1182353"/>
            <a:ext cx="1536203" cy="173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JOSEPH HUNG\Pictures\Pictures\tai lieu tu Hp 07-10-17\Pictures\hinh cut\New Folder (2)\gioan tay gia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5503"/>
            <a:ext cx="4070064" cy="391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478" y="5533888"/>
            <a:ext cx="3108992" cy="134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Hung Doan\Pictures\hinh cut\nen tim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951" y="5296489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Hung Doan\Pictures\hinh cut\nen hong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719" y="5100718"/>
            <a:ext cx="372566" cy="104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Hung Doan\Pictures\hinh cut\nen tim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772" y="5215233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Hung Doan\Pictures\hinh cut\nen tim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923" y="5377769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005" y="5640851"/>
            <a:ext cx="3108992" cy="134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JOSEPH HUNG\Pictures\Pictures\tai lieu tu Hp 07-10-17\Pictures\Pictures\hoa\sorelvalaszto_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352" y="6122017"/>
            <a:ext cx="2389300" cy="4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938" y="5230339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878" y="5036672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551" y="5717645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818" y="5622594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672" y="5858158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333" y="5758574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JOSEPH HUNG\Pictures\Pictures\tai lieu tu Hp 07-10-17\Pictures\hinh cut\thanh gia tim.t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52" y="1359643"/>
            <a:ext cx="964976" cy="171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75525" y="5915501"/>
            <a:ext cx="529520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2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09 /12/ 2018</a:t>
            </a:r>
          </a:p>
          <a:p>
            <a:pPr algn="ctr" defTabSz="685800"/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AU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ùng</a:t>
            </a:r>
            <a:r>
              <a:rPr lang="en-A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Thanh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AU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828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eborg2.com/BibleNT/42-Luke/Jesus-Luke-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676" y="0"/>
            <a:ext cx="4695324" cy="317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40.media.tumblr.com/6d4f9eeeea436b598ebac7fc15b8cefd/tumblr_mxwmus0WR31sdrjjao1_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92334"/>
            <a:ext cx="3025832" cy="317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0784" y="0"/>
            <a:ext cx="414039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4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as it is written in the book of the sayings of the prophet Isaiah: A voice cries in the wilderness;</a:t>
            </a:r>
          </a:p>
          <a:p>
            <a:pPr algn="ctr" defTabSz="685800"/>
            <a:r>
              <a:rPr lang="en-AU" sz="34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Prepare a way for the Lord, make his paths straight.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517254"/>
            <a:ext cx="905321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/>
            <a:r>
              <a:rPr lang="vi-VN" sz="3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như có lời chép </a:t>
            </a:r>
            <a:endParaRPr lang="en-US" sz="34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 defTabSz="685800"/>
            <a:r>
              <a:rPr lang="vi-VN" sz="3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trong sách ngôn sứ </a:t>
            </a:r>
            <a:endParaRPr lang="en-US" sz="34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 defTabSz="685800"/>
            <a:r>
              <a:rPr lang="vi-VN" sz="3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I-sai-a rằng: Có tiếng </a:t>
            </a:r>
            <a:endParaRPr lang="en-US" sz="34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 defTabSz="685800"/>
            <a:r>
              <a:rPr lang="vi-VN" sz="3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người hô trong hoang địa: </a:t>
            </a:r>
            <a:endParaRPr lang="en-US" sz="34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 defTabSz="685800"/>
            <a:r>
              <a:rPr lang="vi-VN" sz="3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hãy dọn sẵn con đường cho </a:t>
            </a:r>
            <a:endParaRPr lang="en-US" sz="34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 defTabSz="685800"/>
            <a:r>
              <a:rPr lang="vi-VN" sz="3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Đức Chúa, sửa lối cho thẳng để Người đi.</a:t>
            </a:r>
            <a:endParaRPr lang="en-AU" sz="34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405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eborg2.com/BibleNT/42-Luke/Jesus-Luke-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"/>
            <a:ext cx="4577513" cy="309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truthnetwork.files.wordpress.com/2013/12/egypt_dese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8094"/>
            <a:ext cx="4251619" cy="257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" y="0"/>
            <a:ext cx="432535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4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Every valley will be filled in, every mountain and hill be laid low, winding ways will be straightened and rough roads made smooth.</a:t>
            </a:r>
          </a:p>
        </p:txBody>
      </p:sp>
      <p:sp>
        <p:nvSpPr>
          <p:cNvPr id="5" name="Rectangle 4"/>
          <p:cNvSpPr/>
          <p:nvPr/>
        </p:nvSpPr>
        <p:spPr>
          <a:xfrm>
            <a:off x="4257132" y="3090657"/>
            <a:ext cx="489238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3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Mọi thung lũng, phải lấp cho đầy, mọi núi đồi, phải bạt cho thấp, khúc quanh co, phải uốn cho ngay, đường lồi lõm, phải san cho phẳng.</a:t>
            </a:r>
            <a:endParaRPr lang="en-AU" sz="34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345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elveyheating.files.wordpress.com/2012/06/3085683_hig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326" y="0"/>
            <a:ext cx="5209674" cy="539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Hung Doan\Pictures\hinh cut\chua nhan lanh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507" y="755133"/>
            <a:ext cx="1645091" cy="242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8132" y="1019482"/>
            <a:ext cx="365158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4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 all mankind </a:t>
            </a:r>
          </a:p>
          <a:p>
            <a:pPr algn="ctr" defTabSz="685800"/>
            <a:r>
              <a:rPr lang="en-AU" sz="34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shall see </a:t>
            </a:r>
          </a:p>
          <a:p>
            <a:pPr algn="ctr" defTabSz="685800"/>
            <a:r>
              <a:rPr lang="en-AU" sz="34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salvation </a:t>
            </a:r>
          </a:p>
          <a:p>
            <a:pPr algn="ctr" defTabSz="685800"/>
            <a:r>
              <a:rPr lang="en-AU" sz="34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 God….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991" y="5533480"/>
            <a:ext cx="883801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3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Rồi hết mọi người phàm sẽ thấy </a:t>
            </a:r>
            <a:endParaRPr lang="en-US" sz="34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defTabSz="685800"/>
            <a:r>
              <a:rPr lang="vi-VN" sz="3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ơn cứu độ của Thiên Chúa…</a:t>
            </a:r>
            <a:r>
              <a:rPr lang="en-AU" sz="3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9137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Image result for sky purple and mountai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5" y="0"/>
            <a:ext cx="91484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JOSEPH HUNG\Pictures\Pictures\tai lieu tu Hp 07-10-17\Pictures\Pictures\hoa\Cross-of-Chris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678" y="1079146"/>
            <a:ext cx="1487776" cy="211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JOSEPH HUNG\Pictures\Pictures\tai lieu tu Hp 07-10-17\Pictures\hinh cut\way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64" y="2987037"/>
            <a:ext cx="9396664" cy="394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http://www.clker.com/cliparts/f/i/P/t/n/6/north-star-solid-white-h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30" y="726200"/>
            <a:ext cx="1417014" cy="159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04381" y="104703"/>
            <a:ext cx="83556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2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2nd Sunday of Advent - Year C</a:t>
            </a:r>
            <a:endParaRPr lang="en-AU" sz="320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69768" y="751422"/>
            <a:ext cx="45414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Chúa Nhật II 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Mùa Vọng Năm 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0" name="Picture 11" descr="C:\Users\JOSEPH HUNG\Pictures\Pictures\tai lieu tu Hp 07-10-17\Pictures\hinh cut\New Folder (2)\gioan tay gia 1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64" y="3259962"/>
            <a:ext cx="3791242" cy="367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368" y="5727036"/>
            <a:ext cx="3108992" cy="134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Hung Doan\Pictures\hinh cut\nen hong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147" y="5386387"/>
            <a:ext cx="372566" cy="104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Hung Doan\Pictures\hinh cut\nen tim.t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499" y="5668886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Users\Hung Doan\Pictures\hinh cut\nen tim.t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508" y="5503744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Hung Doan\Pictures\hinh cut\nen tim.t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033" y="5479753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003" y="5872867"/>
            <a:ext cx="3108992" cy="134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JOSEPH HUNG\Pictures\Pictures\tai lieu tu Hp 07-10-17\Pictures\Pictures\hoa\sorelvalaszto_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715" y="6295790"/>
            <a:ext cx="2389300" cy="4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147" y="5894747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969" y="6030075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978" y="5908263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974" y="5968090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05" y="5521178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139" y="5313828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06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mountain purple and sky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AU"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7" name="Picture 7" descr="Image result for mountain purple and s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53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JOSEPH HUNG\Pictures\Pictures\tai lieu tu Hp 07-10-17\Pictures\hinh cut\thanh gia tim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054" y="1021532"/>
            <a:ext cx="1290212" cy="229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JOSEPH HUNG\Pictures\Pictures\tai lieu tu Hp 07-10-17\Pictures\hinh cut\way 1.t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920" y="3104981"/>
            <a:ext cx="7652804" cy="375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http://www.clker.com/cliparts/f/i/P/t/n/6/north-star-solid-white-h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560" y="252068"/>
            <a:ext cx="1697678" cy="19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80824" y="18517"/>
            <a:ext cx="88705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200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2nd Sunday of Advent - Year 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836" y="433807"/>
            <a:ext cx="9124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Chúa Nhật II Mùa Vọng Năm </a:t>
            </a:r>
            <a:r>
              <a:rPr lang="en-AU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</a:t>
            </a:r>
            <a:endParaRPr lang="vi-VN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5131" name="Picture 11" descr="C:\Users\JOSEPH HUNG\Pictures\Pictures\tai lieu tu Hp 07-10-17\Pictures\hinh cut\New Folder (2)\gioan tay gia 1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305" y="3191770"/>
            <a:ext cx="3789154" cy="366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C:\Users\JOSEPH HUNG\Pictures\Pictures\tai lieu tu Hp 07-10-17\Pictures\hinh cut\New Folder (2)\xung toi.t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044" y="4523874"/>
            <a:ext cx="3562045" cy="236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513" y="3852526"/>
            <a:ext cx="3108992" cy="134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Hung Doan\Pictures\hinh cut\nen hong.t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880" y="3353290"/>
            <a:ext cx="372566" cy="104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Hung Doan\Pictures\hinh cut\nen tim.t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668" y="3506080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C:\Users\Hung Doan\Pictures\hinh cut\nen tim.t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963" y="3506080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Hung Doan\Pictures\hinh cut\nen tim.t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846" y="3692707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513" y="3868318"/>
            <a:ext cx="3108992" cy="134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C:\Users\JOSEPH HUNG\Pictures\Pictures\tai lieu tu Hp 07-10-17\Pictures\Pictures\hoa\sorelvalaszto_1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513" y="4294283"/>
            <a:ext cx="2389300" cy="4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557" y="3544542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355" y="3353290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431" y="3803457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904" y="3922305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316" y="3977988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163" y="3977988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06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JOSEPH HUNG\Pictures\Pictures\tai lieu tu Hp 07-10-17\Pictures\Pictures\hoa\Cross-of-Chris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383" y="2394096"/>
            <a:ext cx="1086474" cy="154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http://www.clker.com/cliparts/f/i/P/t/n/6/north-star-solid-white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801" y="388053"/>
            <a:ext cx="1766393" cy="199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2000" y="0"/>
            <a:ext cx="40813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2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2nd Sunday </a:t>
            </a:r>
          </a:p>
          <a:p>
            <a:pPr algn="ctr" defTabSz="685800"/>
            <a:r>
              <a:rPr lang="en-AU" sz="32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 Advent - Year C</a:t>
            </a:r>
            <a:endParaRPr lang="en-AU" sz="320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91297" y="-8356"/>
            <a:ext cx="36207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Chúa Nhật II 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Mùa Vọng Năm 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4103" name="Picture 7" descr="C:\Users\JOSEPH HUNG\Pictures\Pictures\tai lieu tu Hp 07-10-17\Pictures\hinh cut\way 4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0" y="3814226"/>
            <a:ext cx="9134360" cy="307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JOSEPH HUNG\Pictures\Pictures\tai lieu tu Hp 07-10-17\Pictures\hinh cut\xung toi 1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3" y="3908218"/>
            <a:ext cx="2677451" cy="293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http://3.bp.blogspot.com/-tSnJcmZvbwQ/UOCs9PHbRTI/AAAAAAAAMMs/j9HtTXqLYM8/s1600/merry_christmas2010_pine_branch_green.png">
            <a:extLst>
              <a:ext uri="{FF2B5EF4-FFF2-40B4-BE49-F238E27FC236}">
                <a16:creationId xmlns:a16="http://schemas.microsoft.com/office/drawing/2014/main" id="{F519F36C-E533-4645-8636-D4DAAC024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032" y="5695088"/>
            <a:ext cx="3108992" cy="134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Hung Doan\Pictures\hinh cut\nen hong.tif">
            <a:extLst>
              <a:ext uri="{FF2B5EF4-FFF2-40B4-BE49-F238E27FC236}">
                <a16:creationId xmlns:a16="http://schemas.microsoft.com/office/drawing/2014/main" id="{535764BA-213E-42CB-9B96-94FE60C7E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489" y="5414872"/>
            <a:ext cx="372566" cy="104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ung Doan\Pictures\hinh cut\nen tim.tif">
            <a:extLst>
              <a:ext uri="{FF2B5EF4-FFF2-40B4-BE49-F238E27FC236}">
                <a16:creationId xmlns:a16="http://schemas.microsoft.com/office/drawing/2014/main" id="{EA63DECD-F4F3-436F-BECF-0E8A86F40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891" y="5663762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ung Doan\Pictures\hinh cut\nen tim.tif">
            <a:extLst>
              <a:ext uri="{FF2B5EF4-FFF2-40B4-BE49-F238E27FC236}">
                <a16:creationId xmlns:a16="http://schemas.microsoft.com/office/drawing/2014/main" id="{479B54BA-DD3F-4124-8D07-B343327E8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515" y="5558539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ung Doan\Pictures\hinh cut\nen tim.tif">
            <a:extLst>
              <a:ext uri="{FF2B5EF4-FFF2-40B4-BE49-F238E27FC236}">
                <a16:creationId xmlns:a16="http://schemas.microsoft.com/office/drawing/2014/main" id="{DC4D59C9-B28C-40CE-A67F-91886757A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866" y="5463728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http://3.bp.blogspot.com/-tSnJcmZvbwQ/UOCs9PHbRTI/AAAAAAAAMMs/j9HtTXqLYM8/s1600/merry_christmas2010_pine_branch_green.png">
            <a:extLst>
              <a:ext uri="{FF2B5EF4-FFF2-40B4-BE49-F238E27FC236}">
                <a16:creationId xmlns:a16="http://schemas.microsoft.com/office/drawing/2014/main" id="{32194C9E-A138-4332-A505-BCD9F1BDD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927" y="5824780"/>
            <a:ext cx="3108992" cy="134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3" descr="C:\Users\JOSEPH HUNG\Pictures\Pictures\tai lieu tu Hp 07-10-17\Pictures\Pictures\hoa\sorelvalaszto_1.png">
            <a:extLst>
              <a:ext uri="{FF2B5EF4-FFF2-40B4-BE49-F238E27FC236}">
                <a16:creationId xmlns:a16="http://schemas.microsoft.com/office/drawing/2014/main" id="{29265365-28E6-474D-B7E1-A5F6E657F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081" y="6272928"/>
            <a:ext cx="2389300" cy="4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C:\Users\JOSEPH HUNG DOAN\Pictures\hoa\Sparkle_PNG_by_PVS_by_pixievamp_stock (1).png">
            <a:extLst>
              <a:ext uri="{FF2B5EF4-FFF2-40B4-BE49-F238E27FC236}">
                <a16:creationId xmlns:a16="http://schemas.microsoft.com/office/drawing/2014/main" id="{BC2330CC-4841-403B-92E6-BD34F7410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577" y="5877244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JOSEPH HUNG DOAN\Pictures\hoa\Sparkle_PNG_by_PVS_by_pixievamp_stock (1).png">
            <a:extLst>
              <a:ext uri="{FF2B5EF4-FFF2-40B4-BE49-F238E27FC236}">
                <a16:creationId xmlns:a16="http://schemas.microsoft.com/office/drawing/2014/main" id="{1150BE05-028A-474C-9FCE-62AACF27D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376" y="6009541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JOSEPH HUNG DOAN\Pictures\hoa\Sparkle_PNG_by_PVS_by_pixievamp_stock (1).png">
            <a:extLst>
              <a:ext uri="{FF2B5EF4-FFF2-40B4-BE49-F238E27FC236}">
                <a16:creationId xmlns:a16="http://schemas.microsoft.com/office/drawing/2014/main" id="{1C3CE317-55AF-476E-8E82-21748F53E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389" y="5878475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http://www.saveoursetters.org/Flame.gif">
            <a:extLst>
              <a:ext uri="{FF2B5EF4-FFF2-40B4-BE49-F238E27FC236}">
                <a16:creationId xmlns:a16="http://schemas.microsoft.com/office/drawing/2014/main" id="{D562EB53-9D70-4C30-858C-DE1F8900DA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997" y="5519417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http://www.saveoursetters.org/Flame.gif">
            <a:extLst>
              <a:ext uri="{FF2B5EF4-FFF2-40B4-BE49-F238E27FC236}">
                <a16:creationId xmlns:a16="http://schemas.microsoft.com/office/drawing/2014/main" id="{827598E0-CC7C-479C-BA0E-CE6AF1B5EB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621" y="5400332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81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mountain purple and sky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A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AutoShape 4" descr="Image result for mountain purple and sky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AU"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151" name="Picture 7" descr="Image result for mountain purple and s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JOSEPH HUNG\Pictures\Pictures\tai lieu tu Hp 07-10-17\Pictures\hinh cut\way 2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020" y="5237977"/>
            <a:ext cx="9466040" cy="165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JOSEPH HUNG\Pictures\Pictures\tai lieu tu Hp 07-10-17\Pictures\hinh cut\thanh gia tim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826" y="2700464"/>
            <a:ext cx="1442347" cy="256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jesus christ on the cross catholi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" y="953233"/>
            <a:ext cx="3168835" cy="120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37282" y="731680"/>
            <a:ext cx="286962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5800"/>
            <a:r>
              <a:rPr lang="en-A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Gospel Luke </a:t>
            </a:r>
          </a:p>
          <a:p>
            <a:pPr algn="ctr" defTabSz="685800"/>
            <a:r>
              <a:rPr lang="en-A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3:1-6</a:t>
            </a:r>
          </a:p>
          <a:p>
            <a:pPr algn="ctr" defTabSz="685800"/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Lu-ca</a:t>
            </a:r>
          </a:p>
          <a:p>
            <a:pPr algn="ctr" defTabSz="685800"/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3:1-6</a:t>
            </a:r>
          </a:p>
        </p:txBody>
      </p:sp>
      <p:pic>
        <p:nvPicPr>
          <p:cNvPr id="12" name="Picture 11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121" y="5752930"/>
            <a:ext cx="3108992" cy="134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Hung Doan\Pictures\hinh cut\nen hong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795" y="5427878"/>
            <a:ext cx="372566" cy="104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Users\Hung Doan\Pictures\hinh cut\nen tim.t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74" y="5740842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Hung Doan\Pictures\hinh cut\nen tim.t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792" y="5505432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Hung Doan\Pictures\hinh cut\nen tim.t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972" y="5500255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962" y="5859872"/>
            <a:ext cx="3108992" cy="134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JOSEPH HUNG\Pictures\Pictures\tai lieu tu Hp 07-10-17\Pictures\Pictures\hoa\sorelvalaszto_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428" y="6370464"/>
            <a:ext cx="2389300" cy="4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http://www.clker.com/cliparts/f/i/P/t/n/6/north-star-solid-white-hi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509" y="24341"/>
            <a:ext cx="1688823" cy="190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680" y="5589564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752" y="5347697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579" y="5913849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228" y="5965280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471" y="5909792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432" y="5921298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JOSEPH HUNG\Pictures\Pictures\tai lieu tu Hp 07-10-17\Pictures\hinh cut\xung toi ( hoa giai ).tif">
            <a:extLst>
              <a:ext uri="{FF2B5EF4-FFF2-40B4-BE49-F238E27FC236}">
                <a16:creationId xmlns:a16="http://schemas.microsoft.com/office/drawing/2014/main" id="{FC57DDCC-D45E-4600-B1D8-271BAF675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59" y="4253982"/>
            <a:ext cx="2767275" cy="249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64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533" y="3541222"/>
            <a:ext cx="4419393" cy="331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http://www.eborg2.com/BibleNT/42-Luke/600-CaesarBu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2" y="0"/>
            <a:ext cx="2880809" cy="382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382" y="3845394"/>
            <a:ext cx="4631285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4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 the fifteenth year of Tiberius Caesar’s reign, when Pontius Pilate was governor </a:t>
            </a:r>
          </a:p>
          <a:p>
            <a:pPr algn="ctr" defTabSz="685800"/>
            <a:r>
              <a:rPr lang="en-AU" sz="34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 Judaea, </a:t>
            </a:r>
            <a:endParaRPr lang="en-AU" sz="3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22125" y="636681"/>
            <a:ext cx="609349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3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Năm thứ mười lăm dưới triều hoàng đế Ti-bê-ri-ô, thời Phong-xi-ô Phi-la-tô làm tổng trấn miền Giu-đê, </a:t>
            </a:r>
            <a:endParaRPr lang="en-AU" sz="3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223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eborg2.com/BibleNT/42-Luke/Hero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06" y="0"/>
            <a:ext cx="7528009" cy="508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5302" y="5399284"/>
            <a:ext cx="560121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AU" sz="34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Herod tetrarch of Galilee</a:t>
            </a:r>
            <a:endParaRPr lang="en-AU" sz="3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6851" y="6114929"/>
            <a:ext cx="867096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vi-VN" sz="3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Hê-rô-đê làm tiểu vương miền Ga-li-lê,</a:t>
            </a:r>
            <a:endParaRPr lang="en-AU" sz="3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474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eborg2.com/BibleNT/42-Luke/600-PhilipTetrarchBu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531" y="0"/>
            <a:ext cx="49034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043" y="264257"/>
            <a:ext cx="4073545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4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his brother Philip tetrarch of the lands of Ituraea and </a:t>
            </a:r>
            <a:r>
              <a:rPr lang="en-AU" sz="34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Trachonitis</a:t>
            </a:r>
            <a:r>
              <a:rPr lang="en-AU" sz="34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endParaRPr lang="en-AU" sz="3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1886" y="3568453"/>
            <a:ext cx="362586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3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người em là Phi-líp-phê làm tiểu vương miền I-tu-rê và Tra-khô-nít, </a:t>
            </a:r>
            <a:endParaRPr lang="en-AU" sz="3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173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eborg2.com/BibleNT/42-Luke/600-LysaniasBu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413" y="-42110"/>
            <a:ext cx="5439587" cy="69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5189" y="1745952"/>
            <a:ext cx="315755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4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Lysanias</a:t>
            </a:r>
            <a:r>
              <a:rPr lang="en-AU" sz="34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tetrarch of Abilene,</a:t>
            </a:r>
          </a:p>
        </p:txBody>
      </p:sp>
      <p:sp>
        <p:nvSpPr>
          <p:cNvPr id="4" name="Rectangle 3"/>
          <p:cNvSpPr/>
          <p:nvPr/>
        </p:nvSpPr>
        <p:spPr>
          <a:xfrm>
            <a:off x="104694" y="3826043"/>
            <a:ext cx="357434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3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Ly-xa-ni-a </a:t>
            </a:r>
            <a:endParaRPr lang="en-US" sz="34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defTabSz="685800"/>
            <a:r>
              <a:rPr lang="vi-VN" sz="3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làm tiểu vương miền A-bi-lên,</a:t>
            </a:r>
            <a:endParaRPr lang="en-AU" sz="34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717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eborg2.com/BibleNT/42-Luke/Jesus-Luke-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4642"/>
            <a:ext cx="4134954" cy="280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eborg2.com/BibleNT/42-Luke/Jesus-Luke-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23" y="0"/>
            <a:ext cx="5039878" cy="339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30831" y="-62732"/>
            <a:ext cx="4134953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4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during the pontificate of </a:t>
            </a:r>
            <a:r>
              <a:rPr lang="en-AU" sz="34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Annas</a:t>
            </a:r>
            <a:r>
              <a:rPr lang="en-AU" sz="34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and Caiaphas, the word of God came to John son of Zechariah, in the wilderness.</a:t>
            </a:r>
          </a:p>
        </p:txBody>
      </p:sp>
      <p:sp>
        <p:nvSpPr>
          <p:cNvPr id="5" name="Rectangle 4"/>
          <p:cNvSpPr/>
          <p:nvPr/>
        </p:nvSpPr>
        <p:spPr>
          <a:xfrm>
            <a:off x="4165785" y="3477126"/>
            <a:ext cx="495707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1350" dirty="0">
                <a:solidFill>
                  <a:prstClr val="black"/>
                </a:solidFill>
                <a:latin typeface="Arial" panose="020B0604020202020204" pitchFamily="34" charset="0"/>
              </a:rPr>
              <a:t> </a:t>
            </a:r>
            <a:r>
              <a:rPr lang="vi-VN" sz="3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Kha-nan và Cai-pha làm thượng tế, có lời Thiên Chúa phán cùng con ông Da-ca-ri-a là ông Gio-an trong hoang địa.</a:t>
            </a:r>
            <a:endParaRPr lang="en-AU" sz="34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751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eborg2.com/BibleNT/42-Luke/Jesus-Luke-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243" y="0"/>
            <a:ext cx="5586758" cy="378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500" y="220286"/>
            <a:ext cx="339159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4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 went through the whole Jordan district proclaiming a baptism of repentance</a:t>
            </a:r>
          </a:p>
          <a:p>
            <a:pPr algn="ctr" defTabSz="685800"/>
            <a:r>
              <a:rPr lang="en-AU" sz="34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for the forgiveness </a:t>
            </a:r>
          </a:p>
          <a:p>
            <a:pPr algn="ctr" defTabSz="685800"/>
            <a:r>
              <a:rPr lang="en-AU" sz="34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 sins, </a:t>
            </a:r>
          </a:p>
        </p:txBody>
      </p:sp>
      <p:sp>
        <p:nvSpPr>
          <p:cNvPr id="4" name="Rectangle 3"/>
          <p:cNvSpPr/>
          <p:nvPr/>
        </p:nvSpPr>
        <p:spPr>
          <a:xfrm>
            <a:off x="3084022" y="3782291"/>
            <a:ext cx="599347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3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Ông liền đi khắp vùng </a:t>
            </a:r>
            <a:r>
              <a:rPr lang="en-US" sz="3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vi-VN" sz="3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ven sông Gio-đan, rao giảng, kêu gọi người ta chịu phép rửa tỏ lòng sám hối để được ơn tha tội,</a:t>
            </a:r>
            <a:endParaRPr lang="en-AU" sz="34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11393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</TotalTime>
  <Words>326</Words>
  <Application>Microsoft Office PowerPoint</Application>
  <PresentationFormat>On-screen Show (4:3)</PresentationFormat>
  <Paragraphs>51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Tahoma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Anthony Nguyen</cp:lastModifiedBy>
  <cp:revision>13</cp:revision>
  <dcterms:created xsi:type="dcterms:W3CDTF">2018-09-08T23:36:47Z</dcterms:created>
  <dcterms:modified xsi:type="dcterms:W3CDTF">2018-12-06T00:13:51Z</dcterms:modified>
</cp:coreProperties>
</file>